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7"/>
  </p:notesMasterIdLst>
  <p:handoutMasterIdLst>
    <p:handoutMasterId r:id="rId58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1" r:id="rId13"/>
    <p:sldId id="1632" r:id="rId14"/>
    <p:sldId id="1633" r:id="rId15"/>
    <p:sldId id="1634" r:id="rId16"/>
    <p:sldId id="1635" r:id="rId17"/>
    <p:sldId id="1636" r:id="rId18"/>
    <p:sldId id="1590" r:id="rId19"/>
    <p:sldId id="1586" r:id="rId20"/>
    <p:sldId id="1637" r:id="rId21"/>
    <p:sldId id="1591" r:id="rId22"/>
    <p:sldId id="1628" r:id="rId23"/>
    <p:sldId id="1622" r:id="rId24"/>
    <p:sldId id="1629" r:id="rId25"/>
    <p:sldId id="1625" r:id="rId26"/>
    <p:sldId id="1626" r:id="rId27"/>
    <p:sldId id="1627" r:id="rId28"/>
    <p:sldId id="1624" r:id="rId29"/>
    <p:sldId id="1623" r:id="rId30"/>
    <p:sldId id="1592" r:id="rId31"/>
    <p:sldId id="1616" r:id="rId32"/>
    <p:sldId id="1593" r:id="rId33"/>
    <p:sldId id="1617" r:id="rId34"/>
    <p:sldId id="1595" r:id="rId35"/>
    <p:sldId id="1618" r:id="rId36"/>
    <p:sldId id="1619" r:id="rId37"/>
    <p:sldId id="1601" r:id="rId38"/>
    <p:sldId id="1602" r:id="rId39"/>
    <p:sldId id="1597" r:id="rId40"/>
    <p:sldId id="1599" r:id="rId41"/>
    <p:sldId id="1596" r:id="rId42"/>
    <p:sldId id="1603" r:id="rId43"/>
    <p:sldId id="1605" r:id="rId44"/>
    <p:sldId id="1608" r:id="rId45"/>
    <p:sldId id="1607" r:id="rId46"/>
    <p:sldId id="1606" r:id="rId47"/>
    <p:sldId id="1609" r:id="rId48"/>
    <p:sldId id="1620" r:id="rId49"/>
    <p:sldId id="1611" r:id="rId50"/>
    <p:sldId id="1587" r:id="rId51"/>
    <p:sldId id="1610" r:id="rId52"/>
    <p:sldId id="1600" r:id="rId53"/>
    <p:sldId id="1612" r:id="rId54"/>
    <p:sldId id="1561" r:id="rId55"/>
    <p:sldId id="1562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1592" autoAdjust="0"/>
  </p:normalViewPr>
  <p:slideViewPr>
    <p:cSldViewPr>
      <p:cViewPr varScale="1">
        <p:scale>
          <a:sx n="75" d="100"/>
          <a:sy n="75" d="100"/>
        </p:scale>
        <p:origin x="2222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7/5/2021 10:43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7/5/2021 9:40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7/5/2021 9:40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383069-4C27-483A-89AF-A95A6F13D18C}"/>
              </a:ext>
            </a:extLst>
          </p:cNvPr>
          <p:cNvSpPr txBox="1">
            <a:spLocks/>
          </p:cNvSpPr>
          <p:nvPr userDrawn="1"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1212849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 dirty="0" err="1">
                <a:latin typeface="+mj-lt"/>
              </a:rPr>
              <a:t>conainerized</a:t>
            </a:r>
            <a:r>
              <a:rPr lang="en-GB" sz="2400" dirty="0">
                <a:latin typeface="+mj-lt"/>
              </a:rPr>
              <a:t> web application 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8760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560637" y="1512103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endParaRPr lang="de-DE" sz="2800" dirty="0"/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endParaRPr lang="de-DE" sz="2000" dirty="0"/>
          </a:p>
          <a:p>
            <a:pPr lvl="0"/>
            <a:r>
              <a:rPr lang="de-DE" sz="2800" dirty="0"/>
              <a:t>Containers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Core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9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0</TotalTime>
  <Words>2099</Words>
  <Application>Microsoft Office PowerPoint</Application>
  <PresentationFormat>Custom</PresentationFormat>
  <Paragraphs>319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-apple-system</vt:lpstr>
      <vt:lpstr>Arial</vt:lpstr>
      <vt:lpstr>Consolas</vt:lpstr>
      <vt:lpstr>Segoe UI</vt:lpstr>
      <vt:lpstr>Segoe UI Light</vt:lpstr>
      <vt:lpstr>Segoe UI Semilight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24</cp:revision>
  <dcterms:created xsi:type="dcterms:W3CDTF">2017-04-20T16:58:29Z</dcterms:created>
  <dcterms:modified xsi:type="dcterms:W3CDTF">2021-07-05T12:12:17Z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